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14CAB"/>
    <a:srgbClr val="197ABF"/>
    <a:srgbClr val="FBCFA7"/>
    <a:srgbClr val="F6A55E"/>
    <a:srgbClr val="197573"/>
    <a:srgbClr val="F7A153"/>
    <a:srgbClr val="7551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9" autoAdjust="0"/>
    <p:restoredTop sz="94660"/>
  </p:normalViewPr>
  <p:slideViewPr>
    <p:cSldViewPr snapToGrid="0">
      <p:cViewPr varScale="1">
        <p:scale>
          <a:sx n="86" d="100"/>
          <a:sy n="86" d="100"/>
        </p:scale>
        <p:origin x="45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0FB2602-CD23-3388-BB33-D0AD7DA0EE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DE7F4D04-C037-FBC3-69BA-DF312E7DE5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148C94-1D9F-6A87-8A65-2D2A60A23D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C78CC2A-6E8F-A10F-0DEB-71407FFA1E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CADE62-4B85-0AAD-A04C-9530537387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19512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DD6FD175-77F8-3602-04D2-7EE1DAABAF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DB0F928F-A5F8-D60E-3D40-D2E4B7ED47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9D1F676-6840-08E8-3BA3-6F89CC95E0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97273CF-0A1D-E813-9AD4-C7BD392D1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F3078BB-AA8E-35E8-76A7-818C951225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66818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90C5FA9C-10D5-B198-B3F0-398ED323267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D3D1821-B78A-1044-658E-97CD060D90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246CDDB-D1FB-5D75-4EF3-9A4663CAC8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945102B-B5F3-8917-CED2-715AB82D7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C58A12B-C8F0-E72E-0167-F1B66064E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73968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0C0C837-C42F-AEB6-C81A-2F9414FEE5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4FF2F39-C1A0-66EC-6EAB-BE9602F129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0EE0659-A048-60D2-92FD-FF1E27EBC6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3097C06-8A5A-570D-C134-031D76F34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DBB0040-7AF0-68B1-B8D5-4CBC9AA65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0858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392BD5A-47B5-5B2C-CC91-F274E38DC1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300F0AD1-B6A9-5847-750B-DE6D30EF26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BCE9F63-BEAA-22AD-926F-1A6D478FC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7E6ED1C-07A9-D072-5366-F2A7FFBCD2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9CD8FFF-A102-4856-D377-BCB899F484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354790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58CE68D-0626-55FD-EED3-CF54BDC843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CEC76FF-85FA-D45C-11E0-5A6F0D6FC6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FADCCEE-04A6-EEA2-BE71-C65524F80A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F1649E5-22AC-6884-C6D6-6ECFBCDB45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97515A3-9D7F-9FB5-8BB2-A004977B1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2CAC7C6-D0FA-1C6A-C3B7-63919DDF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8728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F431A56-4AB3-EB4D-3752-BAF513B24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68390A0-87C8-84B0-A862-986C326691F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EA62C7A-64C7-BE59-4378-066AF0E9CD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5FF5F212-C4B9-599D-522B-52E3AF68C04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75C4625-B06E-AAB7-5E0D-019AD82963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5E44C52-703A-1A04-6390-861B15E4B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3B3B6B0E-82B9-6443-99AA-8427BD5FA5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D1023B61-1667-C27C-5ABF-8325A99BC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72342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8F7A98-B485-6433-89EA-96D6B252E9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8D0D9B8B-B800-8946-D8F0-A7E2F2A097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8546BB76-0CA2-E2C6-7C46-91AC27B58B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6E17172-3D10-79B7-0C82-3593CA7857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8932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18F899A0-5F82-D479-040D-7B10FEDE3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80608704-9400-FDDD-910F-7895EDED1C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59CC8DDB-4CD2-500F-DCD1-843BDBD3D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25914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0C745AF-745B-FC28-04B1-EEF60EAC2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C68E8318-55C4-D033-CCA9-785C69114C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DAAB4501-5E97-3A27-FB32-17D9F6594B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3456FFAD-A781-E41E-191C-33ED5CD6C4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0BED957-4AE5-33D2-9920-15A8D99BB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7F3B56D-CF8E-21DA-C0D3-1699A63D8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85874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F586D7A-3AC4-151A-EF44-92BEBC74A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A077C4FB-EFBF-7094-F277-0B21903C7F3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961983A-DED8-1EBE-4EBD-9681F3017B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DAD2DCF9-1423-7A92-3759-4A9A3FCCC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B9D6E5A-CF4C-2DC9-0B41-74B7462C7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4704595-B56B-7EFE-D751-6F628F181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175182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C0EA8A45-7BEB-B546-E4FC-8E999EEFF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C0D86DA-8FFE-78E2-C5F0-17DF11F980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0565894-80AB-7173-4CEF-4C17688CB35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91F71D-4021-4F8F-BEDB-CEBEB36D0BAC}" type="datetimeFigureOut">
              <a:rPr lang="pl-PL" smtClean="0"/>
              <a:t>19.05.2026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1C00566-2BC9-2991-4FA4-4239A4E508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A71CA40-92BC-AF35-5BD7-8A0A23900D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AC5C541-3CF1-4A90-B2C7-9FE4D316C5F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305640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20D72FF-D748-800E-F76B-5BC42D1BA2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9558" y="3300140"/>
            <a:ext cx="7203731" cy="573460"/>
          </a:xfrm>
        </p:spPr>
        <p:txBody>
          <a:bodyPr anchor="t">
            <a:normAutofit/>
          </a:bodyPr>
          <a:lstStyle/>
          <a:p>
            <a:pPr algn="l"/>
            <a:r>
              <a:rPr lang="pl-PL" sz="2800" b="1" dirty="0">
                <a:solidFill>
                  <a:schemeClr val="bg1"/>
                </a:solidFill>
                <a:latin typeface="Marianne" panose="02000000000000000000" pitchFamily="50" charset="0"/>
              </a:rPr>
              <a:t>Tytuł</a:t>
            </a:r>
            <a:r>
              <a:rPr lang="pl-PL" sz="3200" b="1" dirty="0">
                <a:solidFill>
                  <a:schemeClr val="bg1"/>
                </a:solidFill>
                <a:latin typeface="Marianne" panose="02000000000000000000" pitchFamily="50" charset="0"/>
              </a:rPr>
              <a:t>: Marianne </a:t>
            </a:r>
            <a:r>
              <a:rPr lang="pl-PL" sz="3200" b="1" dirty="0" err="1">
                <a:solidFill>
                  <a:schemeClr val="bg1"/>
                </a:solidFill>
                <a:latin typeface="Marianne" panose="02000000000000000000" pitchFamily="50" charset="0"/>
              </a:rPr>
              <a:t>Bold</a:t>
            </a:r>
            <a:endParaRPr lang="pl-PL" sz="3200" b="1" dirty="0">
              <a:solidFill>
                <a:schemeClr val="bg1"/>
              </a:solidFill>
              <a:latin typeface="Marianne" panose="02000000000000000000" pitchFamily="50" charset="0"/>
            </a:endParaRPr>
          </a:p>
        </p:txBody>
      </p:sp>
      <p:pic>
        <p:nvPicPr>
          <p:cNvPr id="7" name="Obraz 6" descr="Obraz zawierający tekst, Czcionka, Grafika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BF3D76CA-373C-103E-48B7-74A3514C924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23" y="1130727"/>
            <a:ext cx="3116738" cy="1547883"/>
          </a:xfrm>
          <a:prstGeom prst="rect">
            <a:avLst/>
          </a:prstGeom>
        </p:spPr>
      </p:pic>
      <p:sp>
        <p:nvSpPr>
          <p:cNvPr id="15" name="Tytuł 1">
            <a:extLst>
              <a:ext uri="{FF2B5EF4-FFF2-40B4-BE49-F238E27FC236}">
                <a16:creationId xmlns:a16="http://schemas.microsoft.com/office/drawing/2014/main" id="{6E917D74-C89C-C644-33EF-9CBC2F727643}"/>
              </a:ext>
            </a:extLst>
          </p:cNvPr>
          <p:cNvSpPr txBox="1">
            <a:spLocks/>
          </p:cNvSpPr>
          <p:nvPr/>
        </p:nvSpPr>
        <p:spPr>
          <a:xfrm>
            <a:off x="675205" y="3910994"/>
            <a:ext cx="5918345" cy="4377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2000" b="1" dirty="0">
                <a:solidFill>
                  <a:schemeClr val="bg1"/>
                </a:solidFill>
                <a:latin typeface="Marianne" panose="02000000000000000000" pitchFamily="50" charset="0"/>
              </a:rPr>
              <a:t>Podtytuł: Marianne </a:t>
            </a:r>
            <a:r>
              <a:rPr lang="pl-PL" sz="2000" b="1" dirty="0" err="1">
                <a:solidFill>
                  <a:schemeClr val="bg1"/>
                </a:solidFill>
                <a:latin typeface="Marianne" panose="02000000000000000000" pitchFamily="50" charset="0"/>
              </a:rPr>
              <a:t>Bold</a:t>
            </a:r>
            <a:endParaRPr lang="pl-PL" sz="2000" b="1" dirty="0">
              <a:solidFill>
                <a:schemeClr val="bg1"/>
              </a:solidFill>
              <a:latin typeface="Marianne" panose="02000000000000000000" pitchFamily="50" charset="0"/>
            </a:endParaRPr>
          </a:p>
        </p:txBody>
      </p:sp>
      <p:pic>
        <p:nvPicPr>
          <p:cNvPr id="6" name="Grafika 5">
            <a:extLst>
              <a:ext uri="{FF2B5EF4-FFF2-40B4-BE49-F238E27FC236}">
                <a16:creationId xmlns:a16="http://schemas.microsoft.com/office/drawing/2014/main" id="{A23E329F-AF5D-0897-012F-3B9318A97D6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17913" y="5859039"/>
            <a:ext cx="11356175" cy="611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757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197ABF"/>
            </a:gs>
            <a:gs pos="100000">
              <a:srgbClr val="214CAB"/>
            </a:gs>
          </a:gsLst>
          <a:lin ang="540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B0A760A-B3FE-52E1-CB31-4501BAC860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ytuł 1">
            <a:extLst>
              <a:ext uri="{FF2B5EF4-FFF2-40B4-BE49-F238E27FC236}">
                <a16:creationId xmlns:a16="http://schemas.microsoft.com/office/drawing/2014/main" id="{1D802741-1D24-650E-058C-24D53141F8ED}"/>
              </a:ext>
            </a:extLst>
          </p:cNvPr>
          <p:cNvSpPr txBox="1">
            <a:spLocks/>
          </p:cNvSpPr>
          <p:nvPr/>
        </p:nvSpPr>
        <p:spPr>
          <a:xfrm>
            <a:off x="838200" y="1271587"/>
            <a:ext cx="10515600" cy="12525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pl-PL" sz="2800" b="1" dirty="0">
                <a:solidFill>
                  <a:schemeClr val="bg1"/>
                </a:solidFill>
                <a:latin typeface="Marianne" panose="02000000000000000000" pitchFamily="50" charset="0"/>
              </a:rPr>
              <a:t>Tytuły: Marianne </a:t>
            </a:r>
            <a:r>
              <a:rPr lang="pl-PL" sz="2800" b="1" dirty="0" err="1">
                <a:solidFill>
                  <a:schemeClr val="bg1"/>
                </a:solidFill>
                <a:latin typeface="Marianne" panose="02000000000000000000" pitchFamily="50" charset="0"/>
              </a:rPr>
              <a:t>Bold</a:t>
            </a:r>
            <a:endParaRPr lang="pl-PL" sz="2800" b="1" dirty="0">
              <a:solidFill>
                <a:schemeClr val="bg1"/>
              </a:solidFill>
              <a:latin typeface="Marianne" panose="02000000000000000000" pitchFamily="50" charset="0"/>
              <a:cs typeface="Poppins SemiBold" panose="00000700000000000000" pitchFamily="2" charset="-18"/>
            </a:endParaRPr>
          </a:p>
        </p:txBody>
      </p:sp>
      <p:sp>
        <p:nvSpPr>
          <p:cNvPr id="12" name="Symbol zastępczy zawartości 2">
            <a:extLst>
              <a:ext uri="{FF2B5EF4-FFF2-40B4-BE49-F238E27FC236}">
                <a16:creationId xmlns:a16="http://schemas.microsoft.com/office/drawing/2014/main" id="{F4B6A7E3-EDE8-7A9D-741A-A6B89B260D4C}"/>
              </a:ext>
            </a:extLst>
          </p:cNvPr>
          <p:cNvSpPr txBox="1">
            <a:spLocks/>
          </p:cNvSpPr>
          <p:nvPr/>
        </p:nvSpPr>
        <p:spPr>
          <a:xfrm>
            <a:off x="838200" y="2895600"/>
            <a:ext cx="10515600" cy="396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50000"/>
              </a:lnSpc>
            </a:pPr>
            <a:r>
              <a:rPr lang="pl-PL" sz="1400" b="0" i="0" dirty="0">
                <a:solidFill>
                  <a:schemeClr val="bg1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Teksty: Marianne</a:t>
            </a:r>
            <a:b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</a:b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Lorem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ipsum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dolor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sit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amet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consectetur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adipiscing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elit,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sed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do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eiusmod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tempor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incididunt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labore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et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dolore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magna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aliqua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enim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ad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minim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veniam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quis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nostrud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exercitation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ullamco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laboris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nisi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aliquip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ex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ea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commodo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consequat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Duis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aute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irure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dolor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in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reprehenderit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in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voluptate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velit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esse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cillum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dolore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eu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fugiat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nulla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pariatur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Excepteur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sint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occaecat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cupidatat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non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proident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sunt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in culpa qui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officia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deserunt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mollit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anim id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est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dirty="0" err="1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laborum</a:t>
            </a:r>
            <a:r>
              <a:rPr lang="pl-PL" sz="1400" dirty="0">
                <a:solidFill>
                  <a:schemeClr val="bg1"/>
                </a:solidFill>
                <a:latin typeface="Marianne" panose="02000000000000000000" pitchFamily="50" charset="0"/>
                <a:cs typeface="Poppins Medium" panose="00000600000000000000" pitchFamily="2" charset="-18"/>
              </a:rPr>
              <a:t>.</a:t>
            </a:r>
          </a:p>
        </p:txBody>
      </p:sp>
      <p:pic>
        <p:nvPicPr>
          <p:cNvPr id="2" name="Obraz 1" descr="Obraz zawierający tekst, Czcionka, Grafika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9E613F46-AFC3-FB18-8A93-DE3DE4C06C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8354" y="290219"/>
            <a:ext cx="1398114" cy="694352"/>
          </a:xfrm>
          <a:prstGeom prst="rect">
            <a:avLst/>
          </a:prstGeom>
        </p:spPr>
      </p:pic>
      <p:pic>
        <p:nvPicPr>
          <p:cNvPr id="3" name="Obraz 2" descr="Obraz zawierający pomarańcza/pomarańczowy, rozmycie, Bursztyn, żółty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86E562C6-42BD-A2B3-E6E8-32FE06F0D6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604581"/>
            <a:ext cx="12183292" cy="253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492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FD655D0-607B-9F18-454C-EB27E04213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25487"/>
            <a:ext cx="10515600" cy="1100138"/>
          </a:xfrm>
        </p:spPr>
        <p:txBody>
          <a:bodyPr>
            <a:normAutofit/>
          </a:bodyPr>
          <a:lstStyle/>
          <a:p>
            <a:r>
              <a:rPr lang="pl-PL" sz="2800" b="1" dirty="0">
                <a:latin typeface="Marianne" panose="02000000000000000000" pitchFamily="50" charset="0"/>
              </a:rPr>
              <a:t>Tytuły: Marianne </a:t>
            </a:r>
            <a:r>
              <a:rPr lang="pl-PL" sz="2800" b="1" dirty="0" err="1">
                <a:latin typeface="Marianne" panose="02000000000000000000" pitchFamily="50" charset="0"/>
              </a:rPr>
              <a:t>Bold</a:t>
            </a:r>
            <a:endParaRPr lang="pl-PL" sz="2800" b="1" dirty="0">
              <a:latin typeface="Marianne" panose="02000000000000000000" pitchFamily="50" charset="0"/>
              <a:cs typeface="Poppins SemiBold" panose="00000700000000000000" pitchFamily="2" charset="-18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05136505-625D-330F-F7BB-78A278FC5F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Teksty: Marianne</a:t>
            </a:r>
            <a:b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</a:b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Lorem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ipsum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dolor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sit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amet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consectetur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adipiscing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elit,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sed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do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eiusmod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tempor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incididunt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labore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et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dolore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magna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aliqua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enim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ad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minim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veniam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quis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nostrud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exercitation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ullamco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laboris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nisi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aliquip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ex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commodo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consequat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Duis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aute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irure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dolor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in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reprehenderit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in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voluptate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velit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esse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cillum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dolore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eu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fugiat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nulla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pariatur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Excepteur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sint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occaecat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cupidatat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non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proident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sunt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in culpa qui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officia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deserunt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mollit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anim id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est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laborum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enim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ad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minim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veniam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quis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nostrud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exercitation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ullamco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laboris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nisi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ut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aliquip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ex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commodo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consequat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Duis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aute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irure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dolor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in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reprehenderit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in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voluptate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velit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esse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cillum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dolore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eu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fugiat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nulla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pariatur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Excepteur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sint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occaecat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cupidatat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non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proident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,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sunt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in culpa qui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officia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deserunt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mollit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anim id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est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 </a:t>
            </a:r>
            <a:r>
              <a:rPr lang="pl-PL" sz="1400" b="0" i="0" dirty="0" err="1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laborum</a:t>
            </a:r>
            <a:r>
              <a:rPr lang="pl-PL" sz="1400" b="0" i="0" dirty="0">
                <a:solidFill>
                  <a:srgbClr val="000000"/>
                </a:solidFill>
                <a:effectLst/>
                <a:latin typeface="Marianne" panose="02000000000000000000" pitchFamily="50" charset="0"/>
                <a:cs typeface="Poppins Medium" panose="00000600000000000000" pitchFamily="2" charset="-18"/>
              </a:rPr>
              <a:t>.</a:t>
            </a:r>
            <a:endParaRPr lang="pl-PL" sz="1400" dirty="0">
              <a:latin typeface="Marianne" panose="02000000000000000000" pitchFamily="50" charset="0"/>
              <a:cs typeface="Poppins Medium" panose="00000600000000000000" pitchFamily="2" charset="-18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370BE9CE-B0A2-3232-8E33-FBF1DA17E5A8}"/>
              </a:ext>
            </a:extLst>
          </p:cNvPr>
          <p:cNvSpPr/>
          <p:nvPr/>
        </p:nvSpPr>
        <p:spPr>
          <a:xfrm>
            <a:off x="0" y="5924550"/>
            <a:ext cx="12192000" cy="933450"/>
          </a:xfrm>
          <a:prstGeom prst="rect">
            <a:avLst/>
          </a:prstGeom>
          <a:solidFill>
            <a:srgbClr val="75517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dirty="0"/>
              <a:t> </a:t>
            </a:r>
          </a:p>
        </p:txBody>
      </p:sp>
      <p:pic>
        <p:nvPicPr>
          <p:cNvPr id="8" name="Obraz 7" descr="Obraz zawierający Czcionka, tekst, Grafika, krąg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DE0F1D2D-96C8-A941-AE2C-1A53ECAE0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578" y="6176963"/>
            <a:ext cx="2535372" cy="448223"/>
          </a:xfrm>
          <a:prstGeom prst="rect">
            <a:avLst/>
          </a:prstGeom>
        </p:spPr>
      </p:pic>
      <p:sp>
        <p:nvSpPr>
          <p:cNvPr id="5" name="Prostokąt 4">
            <a:extLst>
              <a:ext uri="{FF2B5EF4-FFF2-40B4-BE49-F238E27FC236}">
                <a16:creationId xmlns:a16="http://schemas.microsoft.com/office/drawing/2014/main" id="{095EE6FD-1C59-992E-2A17-A9DB36D824BB}"/>
              </a:ext>
            </a:extLst>
          </p:cNvPr>
          <p:cNvSpPr/>
          <p:nvPr/>
        </p:nvSpPr>
        <p:spPr>
          <a:xfrm>
            <a:off x="0" y="5705856"/>
            <a:ext cx="12192000" cy="1152144"/>
          </a:xfrm>
          <a:prstGeom prst="rect">
            <a:avLst/>
          </a:prstGeom>
          <a:gradFill>
            <a:gsLst>
              <a:gs pos="0">
                <a:srgbClr val="197ABF"/>
              </a:gs>
              <a:gs pos="100000">
                <a:srgbClr val="214CA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6" name="Obraz 5" descr="Obraz zawierający tekst, Czcionka, Grafika, zrzut ekranu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6E3AC415-2B96-D380-0F2B-E50C63ADA8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557" y="5964724"/>
            <a:ext cx="1398114" cy="694352"/>
          </a:xfrm>
          <a:prstGeom prst="rect">
            <a:avLst/>
          </a:prstGeom>
        </p:spPr>
      </p:pic>
      <p:pic>
        <p:nvPicPr>
          <p:cNvPr id="7" name="Obraz 6" descr="Obraz zawierający Ludzka twarz, ubrania, osoba, kobieta&#10;&#10;Zawartość wygenerowana przez sztuczną inteligencję może być niepoprawna.">
            <a:extLst>
              <a:ext uri="{FF2B5EF4-FFF2-40B4-BE49-F238E27FC236}">
                <a16:creationId xmlns:a16="http://schemas.microsoft.com/office/drawing/2014/main" id="{3E43D27E-2B5E-0685-DB21-E62BDE6B1C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4169" y="5332154"/>
            <a:ext cx="2221310" cy="1525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69160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234</Words>
  <Application>Microsoft Office PowerPoint</Application>
  <PresentationFormat>Panoramiczny</PresentationFormat>
  <Paragraphs>7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4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8" baseType="lpstr">
      <vt:lpstr>Aptos</vt:lpstr>
      <vt:lpstr>Aptos Display</vt:lpstr>
      <vt:lpstr>Arial</vt:lpstr>
      <vt:lpstr>Marianne</vt:lpstr>
      <vt:lpstr>Motyw pakietu Office</vt:lpstr>
      <vt:lpstr>Tytuł: Marianne Bold</vt:lpstr>
      <vt:lpstr>Prezentacja programu PowerPoint</vt:lpstr>
      <vt:lpstr>Tytuły: Marianne Bold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Karolina Polkowska</dc:creator>
  <cp:lastModifiedBy>Karolina Polkowska</cp:lastModifiedBy>
  <cp:revision>10</cp:revision>
  <dcterms:created xsi:type="dcterms:W3CDTF">2025-03-05T11:49:39Z</dcterms:created>
  <dcterms:modified xsi:type="dcterms:W3CDTF">2026-05-19T13:29:11Z</dcterms:modified>
</cp:coreProperties>
</file>